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notesMasterIdLst>
    <p:notesMasterId r:id="rId20"/>
  </p:notesMasterIdLst>
  <p:sldIdLst>
    <p:sldId id="262" r:id="rId3"/>
    <p:sldId id="278" r:id="rId4"/>
    <p:sldId id="288" r:id="rId5"/>
    <p:sldId id="280" r:id="rId6"/>
    <p:sldId id="285" r:id="rId7"/>
    <p:sldId id="264" r:id="rId8"/>
    <p:sldId id="281" r:id="rId9"/>
    <p:sldId id="289" r:id="rId10"/>
    <p:sldId id="290" r:id="rId11"/>
    <p:sldId id="265" r:id="rId12"/>
    <p:sldId id="282" r:id="rId13"/>
    <p:sldId id="286" r:id="rId14"/>
    <p:sldId id="283" r:id="rId15"/>
    <p:sldId id="284" r:id="rId16"/>
    <p:sldId id="273" r:id="rId17"/>
    <p:sldId id="287" r:id="rId18"/>
    <p:sldId id="291" r:id="rId19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-131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E638237-A4B6-4F73-A29F-9B0C7A304C2F}" type="datetimeFigureOut">
              <a:rPr lang="de-DE" smtClean="0"/>
              <a:t>15.07.2021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F864500-50A4-4C56-812A-09B9F7DBAF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5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64500-50A4-4C56-812A-09B9F7DBAFD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62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 preserve="1">
  <p:cSld name="Le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5263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 preserve="1">
  <p:cSld name="Titel und Inha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62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 preserve="1">
  <p:cSld name="Vertikaler Titel und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64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 preserve="1">
  <p:cSld name="Titel und vertikaler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659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 preserve="1">
  <p:cSld name="Bild mit Überschrif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541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 preserve="1">
  <p:cSld name="Inhalt mit Überschrif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467544" y="332656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085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 preserve="1">
  <p:cSld name="Nur Titel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41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 preserve="1">
  <p:cSld name="Vergleich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653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 preserve="1">
  <p:cSld name="Zwei Inhal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98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 preserve="1">
  <p:cSld name="Abschnitts-&#10;überschrif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28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 preserve="1">
  <p:cSld name="Titelfoli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0405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 preserve="1">
  <p:cSld name="Le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5263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 preserve="1">
  <p:cSld name="Titel und Inhal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625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 preserve="1">
  <p:cSld name="Vertikaler Titel und 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4640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 preserve="1">
  <p:cSld name="Titel und vertikaler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6597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 preserve="1">
  <p:cSld name="Bild mit Überschrif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5412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 preserve="1">
  <p:cSld name="Inhalt mit Überschrif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467544" y="332656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0855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 preserve="1">
  <p:cSld name="Nur Titel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416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 preserve="1">
  <p:cSld name="Vergleich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6538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 preserve="1">
  <p:cSld name="Zwei Inhal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984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 preserve="1">
  <p:cSld name="Abschnitts-&#10;überschrif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287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 preserve="1">
  <p:cSld name="Titelfoli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040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D0DBE5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0" y="-12700"/>
            <a:ext cx="9144000" cy="400050"/>
          </a:xfrm>
          <a:prstGeom prst="rect">
            <a:avLst/>
          </a:prstGeom>
          <a:solidFill>
            <a:srgbClr val="8585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Kunst der Technischen Analyse</a:t>
            </a: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3203575" y="6237287"/>
            <a:ext cx="25923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Christoph Geyer, CFTe</a:t>
            </a:r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3550" y="381000"/>
            <a:ext cx="10604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381000"/>
            <a:ext cx="1439862" cy="50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9771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D0DBE5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0" y="-12700"/>
            <a:ext cx="9144000" cy="400050"/>
          </a:xfrm>
          <a:prstGeom prst="rect">
            <a:avLst/>
          </a:prstGeom>
          <a:solidFill>
            <a:srgbClr val="8585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Kunst der Technischen Analyse</a:t>
            </a: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588125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539750" y="61658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3203575" y="6237287"/>
            <a:ext cx="25923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Christoph Geyer, CFTe</a:t>
            </a:r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83550" y="381000"/>
            <a:ext cx="10604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381000"/>
            <a:ext cx="1439862" cy="50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9771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83568" y="887353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Fragen aus Session 3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395536" y="1256685"/>
            <a:ext cx="8424936" cy="4404563"/>
          </a:xfrm>
        </p:spPr>
        <p:txBody>
          <a:bodyPr/>
          <a:lstStyle/>
          <a:p>
            <a:pPr marL="342900" indent="-342900">
              <a:defRPr/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Finden Sie 3 Aktien die in den letzten 5 Tagen einen Shooting-Star gebildet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haben.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Finden Sie 3 Aktien die in den letzten 5 Tagen eine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Hammer-Formation gebildet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haben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Shooting-Star Formation und eine zusammengesetzte Hammer-Formation</a:t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gebildet haben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Zeigen Sie bei einer Aktie nach einem Top ein sinnvolles Korrekturziel nach </a:t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Fibonacci auf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/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Erstellen Sie für sich gem. des Methodik-Prozesses einen Plan, wie Ihre</a:t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persönliche Vorgehensweise unter Berücksichtigung Ihrer Zeit und Ihrer</a:t>
            </a:r>
            <a:br>
              <a:rPr lang="de-DE" sz="1600" dirty="0">
                <a:latin typeface="Arial" pitchFamily="34" charset="0"/>
                <a:cs typeface="Arial" pitchFamily="34" charset="0"/>
              </a:rPr>
            </a:br>
            <a:r>
              <a:rPr lang="de-DE" sz="1600" dirty="0">
                <a:latin typeface="Arial" pitchFamily="34" charset="0"/>
                <a:cs typeface="Arial" pitchFamily="34" charset="0"/>
              </a:rPr>
              <a:t>individuellen Mentalität aussehen wird. 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259632" y="5644494"/>
            <a:ext cx="660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u="sng" dirty="0" smtClean="0"/>
              <a:t>Hammer und Shooting-Star offenbar schwieriger als Fibonacci </a:t>
            </a:r>
            <a:endParaRPr lang="de-DE" i="1" u="sng" dirty="0"/>
          </a:p>
        </p:txBody>
      </p:sp>
    </p:spTree>
    <p:extLst>
      <p:ext uri="{BB962C8B-B14F-4D97-AF65-F5344CB8AC3E}">
        <p14:creationId xmlns:p14="http://schemas.microsoft.com/office/powerpoint/2010/main" val="60320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381418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einen Shooting-Star 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E2D818B-9A86-46AD-9D7A-14CFDD5C4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3" y="1412776"/>
            <a:ext cx="8175095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9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381418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einen Shooting-Star 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4" name="Grafik 3"/>
          <p:cNvPicPr/>
          <p:nvPr/>
        </p:nvPicPr>
        <p:blipFill>
          <a:blip r:embed="rId3"/>
          <a:stretch>
            <a:fillRect/>
          </a:stretch>
        </p:blipFill>
        <p:spPr>
          <a:xfrm>
            <a:off x="395536" y="1484784"/>
            <a:ext cx="820891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3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381418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einen Shooting-Star 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4098" name="Picture 2" descr="C:\Users\Christoph\AppData\Local\Microsoft\Windows\Temporary Internet Files\Content.Outlook\YQ0BL68Z\Mail-Anha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64" y="1412776"/>
            <a:ext cx="7620000" cy="480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3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381418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einen Shooting-Star 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0912"/>
            <a:ext cx="7220478" cy="46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37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0774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 Hammer-Formation gebildet haben.</a:t>
            </a: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xmlns="" id="{FFB0A5DF-D7E5-42DC-97B0-A6354281E0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628800"/>
            <a:ext cx="7768633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123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0774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 Hammer-Formation gebildet haben.</a:t>
            </a: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3" name="Grafik 2" descr="https://charting.godmode-trader.de/t/grid/config?id=5169605&amp;width=640&amp;height=36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2888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092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0774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 Hammer-Formation gebildet haben.</a:t>
            </a: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1026" name="Picture 2" descr="C:\Users\Christoph\AppData\Local\Microsoft\Windows\Temporary Internet Files\Content.Outlook\YQ0BL68Z\INFINEON. FRAGEN !!!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28800"/>
            <a:ext cx="7620000" cy="46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95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0774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3 Aktien die in den letzten 5 Tagen eine Hammer-Formation gebildet haben.</a:t>
            </a:r>
            <a:r>
              <a:rPr lang="de-DE" sz="2000" dirty="0" smtClean="0"/>
              <a:t/>
            </a:r>
            <a:br>
              <a:rPr lang="de-DE" sz="2000" dirty="0" smtClean="0"/>
            </a:br>
            <a:endParaRPr lang="de-DE" dirty="0"/>
          </a:p>
        </p:txBody>
      </p:sp>
      <p:pic>
        <p:nvPicPr>
          <p:cNvPr id="2050" name="Picture 2" descr="C:\Users\Christoph\AppData\Local\Microsoft\Windows\Temporary Internet Files\Content.Outlook\YQ0BL68Z\Hammer AIL-Tägli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620000" cy="46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364088" y="414908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Inverted</a:t>
            </a:r>
            <a:r>
              <a:rPr lang="de-DE" dirty="0" smtClean="0"/>
              <a:t> Hammer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4588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Shooting-Star Formation und eine zusammengesetzte Hammer-Formation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043608" y="278092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Zusammengesetzte Formation der letzten 5-Tage fand ich schwierig, da ich keine </a:t>
            </a:r>
            <a:r>
              <a:rPr lang="de-DE" dirty="0" err="1"/>
              <a:t>Intraday</a:t>
            </a:r>
            <a:r>
              <a:rPr lang="de-DE" dirty="0"/>
              <a:t>-werte habe</a:t>
            </a:r>
          </a:p>
        </p:txBody>
      </p:sp>
    </p:spTree>
    <p:extLst>
      <p:ext uri="{BB962C8B-B14F-4D97-AF65-F5344CB8AC3E}">
        <p14:creationId xmlns:p14="http://schemas.microsoft.com/office/powerpoint/2010/main" val="2891338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Shooting-Star Formation und eine zusammengesetzte </a:t>
            </a:r>
            <a:r>
              <a:rPr lang="de-DE" sz="2000" u="sng" dirty="0">
                <a:latin typeface="Arial" pitchFamily="34" charset="0"/>
                <a:cs typeface="Arial" pitchFamily="34" charset="0"/>
              </a:rPr>
              <a:t>Hammer-Formation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endParaRPr lang="de-DE" dirty="0"/>
          </a:p>
        </p:txBody>
      </p:sp>
      <p:pic>
        <p:nvPicPr>
          <p:cNvPr id="3" name="Inhaltsplatzhalter 8">
            <a:extLst>
              <a:ext uri="{FF2B5EF4-FFF2-40B4-BE49-F238E27FC236}">
                <a16:creationId xmlns:a16="http://schemas.microsoft.com/office/drawing/2014/main" xmlns="" id="{9CBCF09F-0B95-4806-8864-BAE4A4B55B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700808"/>
            <a:ext cx="7905953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364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Shooting-Star Formation und eine zusammengesetzte </a:t>
            </a:r>
            <a:r>
              <a:rPr lang="de-DE" sz="2000" u="sng" dirty="0">
                <a:latin typeface="Arial" pitchFamily="34" charset="0"/>
                <a:cs typeface="Arial" pitchFamily="34" charset="0"/>
              </a:rPr>
              <a:t>Hammer-Formation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/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endParaRPr lang="de-DE" dirty="0"/>
          </a:p>
        </p:txBody>
      </p:sp>
      <p:pic>
        <p:nvPicPr>
          <p:cNvPr id="3" name="Grafik 2"/>
          <p:cNvPicPr/>
          <p:nvPr/>
        </p:nvPicPr>
        <p:blipFill>
          <a:blip r:embed="rId3"/>
          <a:stretch>
            <a:fillRect/>
          </a:stretch>
        </p:blipFill>
        <p:spPr>
          <a:xfrm>
            <a:off x="683568" y="1844824"/>
            <a:ext cx="741682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1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u="sng" dirty="0">
                <a:latin typeface="Arial" pitchFamily="34" charset="0"/>
                <a:cs typeface="Arial" pitchFamily="34" charset="0"/>
              </a:rPr>
              <a:t>Shooting-Star Formation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und eine zusammengesetzte Hammer-Formation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endParaRPr lang="de-DE" dirty="0"/>
          </a:p>
        </p:txBody>
      </p:sp>
      <p:pic>
        <p:nvPicPr>
          <p:cNvPr id="3" name="Inhaltsplatzhalter 6">
            <a:extLst>
              <a:ext uri="{FF2B5EF4-FFF2-40B4-BE49-F238E27FC236}">
                <a16:creationId xmlns:a16="http://schemas.microsoft.com/office/drawing/2014/main" xmlns="" id="{F22EA32F-0E75-4837-A5B7-15954E481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8160917" cy="4466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364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1228110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Finden Sie je eine Aktie die in den letzten 5 Tagen eine zusammengesetzte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u="sng" dirty="0">
                <a:latin typeface="Arial" pitchFamily="34" charset="0"/>
                <a:cs typeface="Arial" pitchFamily="34" charset="0"/>
              </a:rPr>
              <a:t>Shooting-Star Formation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und eine zusammengesetzte Hammer-Formation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r>
              <a:rPr lang="de-DE" sz="2000" dirty="0">
                <a:latin typeface="Arial" pitchFamily="34" charset="0"/>
                <a:cs typeface="Arial" pitchFamily="34" charset="0"/>
              </a:rPr>
              <a:t>gebildet haben.</a:t>
            </a:r>
            <a:br>
              <a:rPr lang="de-DE" sz="2000" dirty="0">
                <a:latin typeface="Arial" pitchFamily="34" charset="0"/>
                <a:cs typeface="Arial" pitchFamily="34" charset="0"/>
              </a:rPr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A48796A9-8C00-4350-90E3-CD517816A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1" y="1772816"/>
            <a:ext cx="7752527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64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6652" y="836712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Zeigen Sie bei einer Aktie nach einem Top ein sinnvolles Korrekturziel nach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Fibonacci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auf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BE34C6F-9A81-4519-9530-816A4683E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48" y="1484784"/>
            <a:ext cx="8136904" cy="46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88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6652" y="836712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Zeigen Sie bei einer Aktie nach einem Top ein sinnvolles Korrekturziel nach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Fibonacci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auf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556792"/>
            <a:ext cx="751849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719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6652" y="836712"/>
            <a:ext cx="8350696" cy="432048"/>
          </a:xfrm>
        </p:spPr>
        <p:txBody>
          <a:bodyPr>
            <a:normAutofit fontScale="90000"/>
          </a:bodyPr>
          <a:lstStyle/>
          <a:p>
            <a:pPr indent="-114300"/>
            <a:r>
              <a:rPr lang="de-DE" sz="2000" dirty="0">
                <a:latin typeface="Arial" pitchFamily="34" charset="0"/>
                <a:cs typeface="Arial" pitchFamily="34" charset="0"/>
              </a:rPr>
              <a:t>Zeigen Sie bei einer Aktie nach einem Top ein sinnvolles Korrekturziel nach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Fibonacci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auf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026" name="Picture 2" descr="part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78248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380912"/>
      </p:ext>
    </p:extLst>
  </p:cSld>
  <p:clrMapOvr>
    <a:masterClrMapping/>
  </p:clrMapOvr>
</p:sld>
</file>

<file path=ppt/theme/theme1.xml><?xml version="1.0" encoding="utf-8"?>
<a:theme xmlns:a="http://schemas.openxmlformats.org/drawingml/2006/main" name="2_coba">
  <a:themeElements>
    <a:clrScheme name="1_coba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ba">
  <a:themeElements>
    <a:clrScheme name="1_coba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Bildschirmpräsentation (4:3)</PresentationFormat>
  <Paragraphs>38</Paragraphs>
  <Slides>17</Slides>
  <Notes>17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19" baseType="lpstr">
      <vt:lpstr>2_coba</vt:lpstr>
      <vt:lpstr>1_coba</vt:lpstr>
      <vt:lpstr>Finden Sie 3 Aktien die in den letzten 5 Tagen einen Shooting-Star gebildet haben.  Finden Sie 3 Aktien die in den letzten 5 Tagen eine Hammer-Formation gebildet haben.  Finden Sie je eine Aktie die in den letzten 5 Tagen eine zusammengesetzte Shooting-Star Formation und eine zusammengesetzte Hammer-Formation gebildet haben.  Zeigen Sie bei einer Aktie nach einem Top ein sinnvolles Korrekturziel nach  Fibonacci auf.  Erstellen Sie für sich gem. des Methodik-Prozesses einen Plan, wie Ihre persönliche Vorgehensweise unter Berücksichtigung Ihrer Zeit und Ihrer individuellen Mentalität aussehen wird. </vt:lpstr>
      <vt:lpstr>Finden Sie 3 Aktien die in den letzten 5 Tagen einen Shooting-Star gebildet haben.   </vt:lpstr>
      <vt:lpstr>Finden Sie 3 Aktien die in den letzten 5 Tagen einen Shooting-Star gebildet haben.   </vt:lpstr>
      <vt:lpstr>Finden Sie 3 Aktien die in den letzten 5 Tagen einen Shooting-Star gebildet haben.   </vt:lpstr>
      <vt:lpstr>Finden Sie 3 Aktien die in den letzten 5 Tagen einen Shooting-Star gebildet haben.   </vt:lpstr>
      <vt:lpstr>Finden Sie 3 Aktien die in den letzten 5 Tagen eine Hammer-Formation gebildet haben. </vt:lpstr>
      <vt:lpstr>Finden Sie 3 Aktien die in den letzten 5 Tagen eine Hammer-Formation gebildet haben. </vt:lpstr>
      <vt:lpstr>Finden Sie 3 Aktien die in den letzten 5 Tagen eine Hammer-Formation gebildet haben. </vt:lpstr>
      <vt:lpstr>Finden Sie 3 Aktien die in den letzten 5 Tagen eine Hammer-Formation gebildet haben. </vt:lpstr>
      <vt:lpstr>Finden Sie je eine Aktie die in den letzten 5 Tagen eine zusammengesetzte Shooting-Star Formation und eine zusammengesetzte Hammer-Formation gebildet haben. </vt:lpstr>
      <vt:lpstr>Finden Sie je eine Aktie die in den letzten 5 Tagen eine zusammengesetzte Shooting-Star Formation und eine zusammengesetzte Hammer-Formation gebildet haben. </vt:lpstr>
      <vt:lpstr>Finden Sie je eine Aktie die in den letzten 5 Tagen eine zusammengesetzte Shooting-Star Formation und eine zusammengesetzte Hammer-Formation gebildet haben. </vt:lpstr>
      <vt:lpstr>Finden Sie je eine Aktie die in den letzten 5 Tagen eine zusammengesetzte Shooting-Star Formation und eine zusammengesetzte Hammer-Formation gebildet haben. </vt:lpstr>
      <vt:lpstr>Finden Sie je eine Aktie die in den letzten 5 Tagen eine zusammengesetzte Shooting-Star Formation und eine zusammengesetzte Hammer-Formation gebildet haben. </vt:lpstr>
      <vt:lpstr>Zeigen Sie bei einer Aktie nach einem Top ein sinnvolles Korrekturziel nach Fibonacci auf.</vt:lpstr>
      <vt:lpstr>Zeigen Sie bei einer Aktie nach einem Top ein sinnvolles Korrekturziel nach Fibonacci auf.</vt:lpstr>
      <vt:lpstr>Zeigen Sie bei einer Aktie nach einem Top ein sinnvolles Korrekturziel nach Fibonacci auf.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Geyer</dc:creator>
  <cp:lastModifiedBy>Christoph Geyer</cp:lastModifiedBy>
  <cp:revision>32</cp:revision>
  <cp:lastPrinted>2021-07-14T10:02:36Z</cp:lastPrinted>
  <dcterms:created xsi:type="dcterms:W3CDTF">2021-06-30T08:18:45Z</dcterms:created>
  <dcterms:modified xsi:type="dcterms:W3CDTF">2021-07-15T08:47:47Z</dcterms:modified>
</cp:coreProperties>
</file>